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 varScale="1">
        <p:scale>
          <a:sx n="92" d="100"/>
          <a:sy n="92" d="100"/>
        </p:scale>
        <p:origin x="-94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5B106E36-FD25-4E2D-B0AA-010F637433A0}" type="datetimeFigureOut">
              <a:rPr lang="ru-RU" smtClean="0"/>
              <a:pPr/>
              <a:t>13.02.2016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13.02.2016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13.02.2016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13.02.2016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13.02.2016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13.02.2016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5B106E36-FD25-4E2D-B0AA-010F637433A0}" type="datetimeFigureOut">
              <a:rPr lang="ru-RU" smtClean="0"/>
              <a:pPr/>
              <a:t>13.02.2016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5B106E36-FD25-4E2D-B0AA-010F637433A0}" type="datetimeFigureOut">
              <a:rPr lang="ru-RU" smtClean="0"/>
              <a:pPr/>
              <a:t>13.02.2016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13.02.2016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Николай Алексеевич Некрасов</a:t>
            </a:r>
            <a:endParaRPr lang="ru-RU" b="1" i="1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857356" y="1714488"/>
            <a:ext cx="5643602" cy="5143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Ранее годы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Николай Алексеевич Некрасов родился 28 ноября (10 декабря) 1821 года в городе Немирове Подольской губернии в зажиточной семье помещика. Детские годы писатель провел в Ярославской губернии, селе </a:t>
            </a:r>
            <a:r>
              <a:rPr lang="ru-RU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Грешнево</a:t>
            </a:r>
            <a:r>
              <a:rPr lang="ru-RU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, в родовом имении. Семья была многодетной — у будущего поэта было 13 сестер и братьев.</a:t>
            </a:r>
          </a:p>
          <a:p>
            <a:r>
              <a:rPr lang="ru-RU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В возрасте 11 лет он поступил в гимназию, где учился до 5 класса. С учебой у юного Некрасова не складывалась. Именно в этот период Некрасов начинает писать свои первые стихотворения сатирического содержания и записывать их в тетрадь</a:t>
            </a:r>
            <a:endParaRPr lang="ru-RU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Оброзование</a:t>
            </a:r>
            <a:r>
              <a:rPr lang="ru-RU" dirty="0" smtClean="0"/>
              <a:t> и начало творческого пути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-285784" y="1714488"/>
            <a:ext cx="7000924" cy="4572000"/>
          </a:xfrm>
        </p:spPr>
        <p:txBody>
          <a:bodyPr>
            <a:normAutofit fontScale="62500" lnSpcReduction="20000"/>
          </a:bodyPr>
          <a:lstStyle/>
          <a:p>
            <a:r>
              <a:rPr lang="ru-RU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Отец поэта был жестоким и деспотичным. Он лишил Некрасова материальной помощи, когда тот не захотел поступать на военную службу. В 1838 году в биографии Некрасова произошел переезд в Петербург, где он поступил вольнослушателем в университет на филологический факультет. Чтобы не умереть от голода, испытывая большую нужду в деньгах, он находит подработок, дает уроки и пишет стихи на заказ.</a:t>
            </a:r>
          </a:p>
          <a:p>
            <a:r>
              <a:rPr lang="ru-RU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В этот период он познакомился с критиком Белинским, который впоследствии окажет на писателя сильное идейное влияние. В 26 лет Некрасов вместе с писателем Панаевым выкупил журнал «Современник». Журнал быстро становился популярным и имел значительное влияние в обществе. В 1862 году вышел запрет правительства на его издание.</a:t>
            </a:r>
          </a:p>
          <a:p>
            <a:endParaRPr lang="ru-RU" dirty="0"/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16" y="1857364"/>
            <a:ext cx="2285984" cy="5000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Литературная </a:t>
            </a:r>
            <a:r>
              <a:rPr lang="ru-RU" dirty="0" err="1" smtClean="0"/>
              <a:t>диетальность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5829312" cy="4572000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 </a:t>
            </a:r>
          </a:p>
          <a:p>
            <a:r>
              <a:rPr lang="ru-RU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Некрасов писал о страданиях и горе русского народа, о сложной жизни крестьянства. Он также внес в русскую литературу много нового, в частности, в своих произведениях использовал простую русскую разговорную речь. Это несомненно показывало богатство русского языка, которое шло из народа. В стихах он впервые стал сочетать сатиру, лирику и элегические мотивы. Кратко говоря, творчество поэта внесло неоценимый вклад в развитие русской классической поэзии и литературы в целом.</a:t>
            </a:r>
          </a:p>
          <a:p>
            <a:endParaRPr lang="ru-RU" dirty="0"/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388" y="1428736"/>
            <a:ext cx="2714612" cy="5429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Личная жизнь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 </a:t>
            </a:r>
          </a:p>
          <a:p>
            <a:r>
              <a:rPr lang="ru-RU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В жизни поэта было несколько любовных связей: с хозяйкой литературного салона </a:t>
            </a:r>
            <a:r>
              <a:rPr lang="ru-RU" dirty="0" err="1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Авдотьей</a:t>
            </a:r>
            <a:r>
              <a:rPr lang="ru-RU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Панаевой, француженкой Селиной </a:t>
            </a:r>
            <a:r>
              <a:rPr lang="ru-RU" dirty="0" err="1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Лефрен</a:t>
            </a:r>
            <a:r>
              <a:rPr lang="ru-RU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, деревенской девушкой </a:t>
            </a:r>
            <a:r>
              <a:rPr lang="ru-RU" dirty="0" err="1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Фёклой</a:t>
            </a:r>
            <a:r>
              <a:rPr lang="ru-RU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Викторовой.</a:t>
            </a:r>
          </a:p>
          <a:p>
            <a:r>
              <a:rPr lang="ru-RU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Одна из самых красивых женщин Петербурга и жена писателя Ивана Панаева — </a:t>
            </a:r>
            <a:r>
              <a:rPr lang="ru-RU" dirty="0" err="1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Авдотья</a:t>
            </a:r>
            <a:r>
              <a:rPr lang="ru-RU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Панаева — нравилась многим мужчинам, и молодому Некрасову пришлось приложить немало усилий, чтобы завоевать ее внимание. Наконец, они признаются в любви друг другу и начинают жить вместе. После ранней смерти их общего сына</a:t>
            </a:r>
            <a:endParaRPr lang="ru-RU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Последние годы жизни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В 1875 году у поэта обнаружили рак кишечника. В мучительные годы перед смертью он пишет «Последние песни» — цикл стихотворений, который поэт посвятил своей супруге и последней любви Зинаиде Николаевне Некрасовой. Писатель умер 27 декабря 1877 года (8 января 1878) и был похоронен в Санкт-Петербурге на Новодевичьем кладбище</a:t>
            </a:r>
            <a:endParaRPr lang="ru-RU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59632" y="1844824"/>
            <a:ext cx="590465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Выполнил:</a:t>
            </a:r>
          </a:p>
          <a:p>
            <a:pPr algn="ctr"/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Ученица 3 класса</a:t>
            </a:r>
          </a:p>
          <a:p>
            <a:pPr algn="ctr"/>
            <a:r>
              <a:rPr lang="ru-RU" sz="4800" dirty="0" err="1" smtClean="0">
                <a:latin typeface="Times New Roman" pitchFamily="18" charset="0"/>
                <a:cs typeface="Times New Roman" pitchFamily="18" charset="0"/>
              </a:rPr>
              <a:t>Смаль</a:t>
            </a: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 Диана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224579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29</TotalTime>
  <Words>288</Words>
  <Application>Microsoft Office PowerPoint</Application>
  <PresentationFormat>Экран (4:3)</PresentationFormat>
  <Paragraphs>19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Яркая</vt:lpstr>
      <vt:lpstr>Николай Алексеевич Некрасов</vt:lpstr>
      <vt:lpstr>Ранее годы</vt:lpstr>
      <vt:lpstr>Оброзование и начало творческого пути</vt:lpstr>
      <vt:lpstr>Литературная диетальность</vt:lpstr>
      <vt:lpstr>Личная жизнь</vt:lpstr>
      <vt:lpstr>Последние годы жизни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Николай Алексеевич Некрасов</dc:title>
  <dc:creator>Admin</dc:creator>
  <cp:lastModifiedBy>eveks</cp:lastModifiedBy>
  <cp:revision>5</cp:revision>
  <dcterms:created xsi:type="dcterms:W3CDTF">2016-01-22T02:12:17Z</dcterms:created>
  <dcterms:modified xsi:type="dcterms:W3CDTF">2016-02-13T11:39:49Z</dcterms:modified>
</cp:coreProperties>
</file>